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notesMasterIdLst>
    <p:notesMasterId r:id="rId12"/>
  </p:notes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custShowLst>
    <p:custShow name="Sales Team" id="0">
      <p:sldLst>
        <p:sld r:id="rId2"/>
        <p:sld r:id="rId3"/>
        <p:sld r:id="rId5"/>
        <p:sld r:id="rId7"/>
        <p:sld r:id="rId10"/>
        <p:sld r:id="rId11"/>
      </p:sldLst>
    </p:custShow>
    <p:custShow name="Funding Group" id="1">
      <p:sldLst>
        <p:sld r:id="rId2"/>
        <p:sld r:id="rId4"/>
        <p:sld r:id="rId7"/>
        <p:sld r:id="rId9"/>
        <p:sld r:id="rId10"/>
        <p:sld r:id="rId11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75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634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Natural Language Processing (NLP)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Computer Vision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2047</TotalTime>
  <Words>429</Words>
  <Application>Microsoft Office PowerPoint</Application>
  <PresentationFormat>Widescreen</PresentationFormat>
  <Paragraphs>39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2</vt:i4>
      </vt:variant>
    </vt:vector>
  </HeadingPairs>
  <TitlesOfParts>
    <vt:vector size="19" baseType="lpstr">
      <vt:lpstr>Aptos</vt:lpstr>
      <vt:lpstr>Arial</vt:lpstr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  <vt:lpstr>Sales Team</vt:lpstr>
      <vt:lpstr>Funding Group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9</cp:revision>
  <dcterms:created xsi:type="dcterms:W3CDTF">2024-04-27T21:18:01Z</dcterms:created>
  <dcterms:modified xsi:type="dcterms:W3CDTF">2024-05-25T15:31:40Z</dcterms:modified>
</cp:coreProperties>
</file>